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58" r:id="rId4"/>
    <p:sldId id="259" r:id="rId5"/>
    <p:sldId id="260" r:id="rId6"/>
    <p:sldId id="262" r:id="rId7"/>
    <p:sldId id="266" r:id="rId8"/>
    <p:sldId id="267" r:id="rId9"/>
  </p:sldIdLst>
  <p:sldSz cx="12192000" cy="6858000"/>
  <p:notesSz cx="6858000" cy="12192000"/>
  <p:embeddedFontLst>
    <p:embeddedFont>
      <p:font typeface="DM Sans" pitchFamily="2" charset="77"/>
      <p:regular r:id="rId11"/>
      <p:bold r:id="rId12"/>
      <p:italic r:id="rId13"/>
      <p:boldItalic r:id="rId14"/>
    </p:embeddedFont>
    <p:embeddedFont>
      <p:font typeface="Rubik Dirt" pitchFamily="2" charset="-79"/>
      <p:regular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589"/>
  </p:normalViewPr>
  <p:slideViewPr>
    <p:cSldViewPr snapToGrid="0" snapToObjects="1">
      <p:cViewPr varScale="1">
        <p:scale>
          <a:sx n="120" d="100"/>
          <a:sy n="120" d="100"/>
        </p:scale>
        <p:origin x="624" y="680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73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7984-0C9F-1209-45A7-F4684207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62B95-A9B6-30CC-69CC-0ACDD61EB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1EAC86-CD55-B575-9061-E7A029335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26B3F-CC10-EF2D-CDE6-B6547C6976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9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04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18760" y="693614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330873" y="4334192"/>
            <a:ext cx="6389765" cy="871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000"/>
              </a:spcBef>
            </a:pPr>
            <a:r>
              <a:rPr lang="en-US" sz="2400" dirty="0">
                <a:solidFill>
                  <a:schemeClr val="bg1"/>
                </a:solidFill>
              </a:rPr>
              <a:t>“Being unapologetically happy about what you’re doing is one of the biggest forms of resistance.”</a:t>
            </a:r>
          </a:p>
        </p:txBody>
      </p:sp>
      <p:sp>
        <p:nvSpPr>
          <p:cNvPr id="4" name="Text 2"/>
          <p:cNvSpPr/>
          <p:nvPr/>
        </p:nvSpPr>
        <p:spPr>
          <a:xfrm>
            <a:off x="5318760" y="1682202"/>
            <a:ext cx="7051917" cy="2320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MEET Nur-D 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(Matt Allen)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458655" y="-1043976"/>
            <a:ext cx="2523963" cy="2651990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81635" y="5410087"/>
            <a:ext cx="2908044" cy="2591025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53E84B-9D14-E00E-4553-0DA5269FE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C130E6AF-C405-AFAD-B1EC-3E053FB52CF9}"/>
              </a:ext>
            </a:extLst>
          </p:cNvPr>
          <p:cNvSpPr txBox="1">
            <a:spLocks/>
          </p:cNvSpPr>
          <p:nvPr/>
        </p:nvSpPr>
        <p:spPr>
          <a:xfrm>
            <a:off x="634109" y="5410087"/>
            <a:ext cx="3374474" cy="569654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(b. October 26, 1990)</a:t>
            </a: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1D81CA92-AAD4-8272-92F1-3450323DF2FC}"/>
              </a:ext>
            </a:extLst>
          </p:cNvPr>
          <p:cNvSpPr/>
          <p:nvPr/>
        </p:nvSpPr>
        <p:spPr>
          <a:xfrm>
            <a:off x="-624976" y="282019"/>
            <a:ext cx="5630610" cy="4960908"/>
          </a:xfrm>
          <a:custGeom>
            <a:avLst/>
            <a:gdLst/>
            <a:ahLst/>
            <a:cxnLst/>
            <a:rect l="l" t="t" r="r" b="b"/>
            <a:pathLst>
              <a:path w="4303464" h="4303464">
                <a:moveTo>
                  <a:pt x="2151732" y="0"/>
                </a:moveTo>
                <a:lnTo>
                  <a:pt x="2151732" y="0"/>
                </a:lnTo>
                <a:lnTo>
                  <a:pt x="2213487" y="6326"/>
                </a:lnTo>
                <a:cubicBezTo>
                  <a:pt x="2274553" y="18935"/>
                  <a:pt x="2332564" y="50480"/>
                  <a:pt x="2378094" y="100959"/>
                </a:cubicBezTo>
                <a:lnTo>
                  <a:pt x="2541195" y="281748"/>
                </a:lnTo>
                <a:cubicBezTo>
                  <a:pt x="2618227" y="367129"/>
                  <a:pt x="2736056" y="402030"/>
                  <a:pt x="2846612" y="372207"/>
                </a:cubicBezTo>
                <a:lnTo>
                  <a:pt x="3080721" y="309075"/>
                </a:lnTo>
                <a:cubicBezTo>
                  <a:pt x="3255011" y="262081"/>
                  <a:pt x="3431582" y="376553"/>
                  <a:pt x="3461620" y="556008"/>
                </a:cubicBezTo>
                <a:lnTo>
                  <a:pt x="3501944" y="797045"/>
                </a:lnTo>
                <a:cubicBezTo>
                  <a:pt x="3520965" y="910914"/>
                  <a:pt x="3601397" y="1004515"/>
                  <a:pt x="3710403" y="1039760"/>
                </a:cubicBezTo>
                <a:lnTo>
                  <a:pt x="3941155" y="1114339"/>
                </a:lnTo>
                <a:cubicBezTo>
                  <a:pt x="4112949" y="1169854"/>
                  <a:pt x="4200181" y="1362477"/>
                  <a:pt x="4129260" y="1529795"/>
                </a:cubicBezTo>
                <a:lnTo>
                  <a:pt x="4034024" y="1754565"/>
                </a:lnTo>
                <a:cubicBezTo>
                  <a:pt x="3989053" y="1860732"/>
                  <a:pt x="4006525" y="1983337"/>
                  <a:pt x="4079339" y="2072419"/>
                </a:cubicBezTo>
                <a:lnTo>
                  <a:pt x="4233490" y="2260997"/>
                </a:lnTo>
                <a:cubicBezTo>
                  <a:pt x="4348263" y="2401419"/>
                  <a:pt x="4318397" y="2610998"/>
                  <a:pt x="4169067" y="2713119"/>
                </a:cubicBezTo>
                <a:lnTo>
                  <a:pt x="3968482" y="2850270"/>
                </a:lnTo>
                <a:cubicBezTo>
                  <a:pt x="3873720" y="2915037"/>
                  <a:pt x="3822724" y="3027745"/>
                  <a:pt x="3836237" y="3142389"/>
                </a:cubicBezTo>
                <a:lnTo>
                  <a:pt x="3864855" y="3385148"/>
                </a:lnTo>
                <a:cubicBezTo>
                  <a:pt x="3886157" y="3565850"/>
                  <a:pt x="3748704" y="3725896"/>
                  <a:pt x="3568346" y="3730329"/>
                </a:cubicBezTo>
                <a:lnTo>
                  <a:pt x="3326104" y="3736311"/>
                </a:lnTo>
                <a:cubicBezTo>
                  <a:pt x="3211675" y="3739108"/>
                  <a:pt x="3108392" y="3806113"/>
                  <a:pt x="3058300" y="3909912"/>
                </a:cubicBezTo>
                <a:lnTo>
                  <a:pt x="2952305" y="4129733"/>
                </a:lnTo>
                <a:cubicBezTo>
                  <a:pt x="2873380" y="4293394"/>
                  <a:pt x="2671978" y="4353040"/>
                  <a:pt x="2517871" y="4258407"/>
                </a:cubicBezTo>
                <a:lnTo>
                  <a:pt x="2310874" y="4131325"/>
                </a:lnTo>
                <a:cubicBezTo>
                  <a:pt x="2213099" y="4071292"/>
                  <a:pt x="2090321" y="4071292"/>
                  <a:pt x="1992547" y="4131325"/>
                </a:cubicBezTo>
                <a:lnTo>
                  <a:pt x="1785550" y="4258407"/>
                </a:lnTo>
                <a:cubicBezTo>
                  <a:pt x="1631443" y="4353040"/>
                  <a:pt x="1430041" y="4293394"/>
                  <a:pt x="1351115" y="4129733"/>
                </a:cubicBezTo>
                <a:lnTo>
                  <a:pt x="1245121" y="3909912"/>
                </a:lnTo>
                <a:cubicBezTo>
                  <a:pt x="1195072" y="3806070"/>
                  <a:pt x="1091746" y="3739108"/>
                  <a:pt x="977317" y="3736311"/>
                </a:cubicBezTo>
                <a:lnTo>
                  <a:pt x="735075" y="3730329"/>
                </a:lnTo>
                <a:cubicBezTo>
                  <a:pt x="554716" y="3725896"/>
                  <a:pt x="417264" y="3565850"/>
                  <a:pt x="438566" y="3385148"/>
                </a:cubicBezTo>
                <a:lnTo>
                  <a:pt x="467184" y="3142389"/>
                </a:lnTo>
                <a:cubicBezTo>
                  <a:pt x="480697" y="3027745"/>
                  <a:pt x="429701" y="2915080"/>
                  <a:pt x="334939" y="2850270"/>
                </a:cubicBezTo>
                <a:lnTo>
                  <a:pt x="134354" y="2713119"/>
                </a:lnTo>
                <a:cubicBezTo>
                  <a:pt x="-14976" y="2610998"/>
                  <a:pt x="-44842" y="2401419"/>
                  <a:pt x="69931" y="2260997"/>
                </a:cubicBezTo>
                <a:lnTo>
                  <a:pt x="224124" y="2072419"/>
                </a:lnTo>
                <a:cubicBezTo>
                  <a:pt x="296939" y="1983337"/>
                  <a:pt x="314411" y="1860732"/>
                  <a:pt x="269440" y="1754565"/>
                </a:cubicBezTo>
                <a:lnTo>
                  <a:pt x="174204" y="1529795"/>
                </a:lnTo>
                <a:cubicBezTo>
                  <a:pt x="103283" y="1362434"/>
                  <a:pt x="190471" y="1169854"/>
                  <a:pt x="362309" y="1114339"/>
                </a:cubicBezTo>
                <a:lnTo>
                  <a:pt x="593060" y="1039760"/>
                </a:lnTo>
                <a:cubicBezTo>
                  <a:pt x="702067" y="1004558"/>
                  <a:pt x="782456" y="910914"/>
                  <a:pt x="801520" y="797045"/>
                </a:cubicBezTo>
                <a:lnTo>
                  <a:pt x="841843" y="556008"/>
                </a:lnTo>
                <a:cubicBezTo>
                  <a:pt x="871882" y="376553"/>
                  <a:pt x="1048453" y="262081"/>
                  <a:pt x="1222743" y="309075"/>
                </a:cubicBezTo>
                <a:lnTo>
                  <a:pt x="1456851" y="372207"/>
                </a:lnTo>
                <a:cubicBezTo>
                  <a:pt x="1567407" y="402030"/>
                  <a:pt x="1685236" y="367129"/>
                  <a:pt x="1762268" y="281748"/>
                </a:cubicBezTo>
                <a:lnTo>
                  <a:pt x="1925369" y="100959"/>
                </a:lnTo>
                <a:cubicBezTo>
                  <a:pt x="1970900" y="50480"/>
                  <a:pt x="2028868" y="18935"/>
                  <a:pt x="2089977" y="6326"/>
                </a:cubicBezTo>
                <a:lnTo>
                  <a:pt x="2151732" y="0"/>
                </a:lnTo>
                <a:close/>
              </a:path>
            </a:pathLst>
          </a:custGeo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DF083-85C7-7DD1-BB28-08A31824F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E30B0D4-56C3-8513-997E-6BFC22387590}"/>
              </a:ext>
            </a:extLst>
          </p:cNvPr>
          <p:cNvSpPr/>
          <p:nvPr/>
        </p:nvSpPr>
        <p:spPr>
          <a:xfrm>
            <a:off x="11610141" y="-292049"/>
            <a:ext cx="1163717" cy="1160046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8DC60A7-0804-229F-0A81-7C130DEA7C15}"/>
              </a:ext>
            </a:extLst>
          </p:cNvPr>
          <p:cNvSpPr/>
          <p:nvPr/>
        </p:nvSpPr>
        <p:spPr>
          <a:xfrm>
            <a:off x="7390065" y="1033687"/>
            <a:ext cx="4169078" cy="910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spcBef>
                <a:spcPts val="1400"/>
              </a:spcBef>
              <a:buNone/>
            </a:pPr>
            <a:r>
              <a:rPr lang="en-US" sz="20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Nur-D is a hip-hop artist, educator, and storyteller known offstage as Matt Allen, from Rosemount, MN.</a:t>
            </a:r>
            <a:endParaRPr lang="en-US" sz="2000" b="1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7EA2769-2F4C-0740-DB1F-45D091354662}"/>
              </a:ext>
            </a:extLst>
          </p:cNvPr>
          <p:cNvSpPr/>
          <p:nvPr/>
        </p:nvSpPr>
        <p:spPr>
          <a:xfrm>
            <a:off x="7386918" y="3157939"/>
            <a:ext cx="417222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spcBef>
                <a:spcPts val="1400"/>
              </a:spcBef>
              <a:buNone/>
            </a:pPr>
            <a:r>
              <a:rPr lang="en-US" sz="20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His name offstage is Matt Allen, and he was born on October 26, 1990.</a:t>
            </a:r>
            <a:endParaRPr lang="en-US" sz="2000" b="1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E13FB95-E4EC-F775-2006-3E3F20281291}"/>
              </a:ext>
            </a:extLst>
          </p:cNvPr>
          <p:cNvSpPr/>
          <p:nvPr/>
        </p:nvSpPr>
        <p:spPr>
          <a:xfrm>
            <a:off x="7455208" y="4913587"/>
            <a:ext cx="41753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spcBef>
                <a:spcPts val="1400"/>
              </a:spcBef>
              <a:buNone/>
            </a:pPr>
            <a:r>
              <a:rPr lang="en-US" sz="20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Although he was born in New York, Matt moved to Minnesota as a child and grew up here in Rosemount.</a:t>
            </a:r>
            <a:endParaRPr lang="en-US" sz="2000" b="1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41434CE-6E99-197E-DAD3-7950CBFC3A78}"/>
              </a:ext>
            </a:extLst>
          </p:cNvPr>
          <p:cNvSpPr/>
          <p:nvPr/>
        </p:nvSpPr>
        <p:spPr>
          <a:xfrm>
            <a:off x="647699" y="533400"/>
            <a:ext cx="5499101" cy="16890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0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WHO IS Nur-D?</a:t>
            </a:r>
            <a:endParaRPr lang="en-US" sz="40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F5ED731-5F73-30B9-FD20-CD328FF1F71D}"/>
              </a:ext>
            </a:extLst>
          </p:cNvPr>
          <p:cNvSpPr/>
          <p:nvPr/>
        </p:nvSpPr>
        <p:spPr>
          <a:xfrm>
            <a:off x="374650" y="1489049"/>
            <a:ext cx="5772150" cy="4613257"/>
          </a:xfrm>
          <a:custGeom>
            <a:avLst/>
            <a:gdLst/>
            <a:ahLst/>
            <a:cxnLst/>
            <a:rect l="l" t="t" r="r" b="b"/>
            <a:pathLst>
              <a:path w="5772150" h="3850367">
                <a:moveTo>
                  <a:pt x="521110" y="1280786"/>
                </a:moveTo>
                <a:cubicBezTo>
                  <a:pt x="474586" y="970177"/>
                  <a:pt x="627375" y="662725"/>
                  <a:pt x="914655" y="488843"/>
                </a:cubicBezTo>
                <a:cubicBezTo>
                  <a:pt x="1201935" y="314960"/>
                  <a:pt x="1573373" y="305180"/>
                  <a:pt x="1871273" y="463623"/>
                </a:cubicBezTo>
                <a:cubicBezTo>
                  <a:pt x="1976788" y="283041"/>
                  <a:pt x="2169982" y="158366"/>
                  <a:pt x="2392325" y="127293"/>
                </a:cubicBezTo>
                <a:cubicBezTo>
                  <a:pt x="2614669" y="96221"/>
                  <a:pt x="2840129" y="162447"/>
                  <a:pt x="3000421" y="305873"/>
                </a:cubicBezTo>
                <a:cubicBezTo>
                  <a:pt x="3090294" y="142156"/>
                  <a:pt x="3266864" y="32112"/>
                  <a:pt x="3467331" y="14901"/>
                </a:cubicBezTo>
                <a:cubicBezTo>
                  <a:pt x="3667855" y="-2349"/>
                  <a:pt x="3863935" y="75621"/>
                  <a:pt x="3986074" y="221127"/>
                </a:cubicBezTo>
                <a:cubicBezTo>
                  <a:pt x="4148502" y="47552"/>
                  <a:pt x="4406921" y="-25489"/>
                  <a:pt x="4649467" y="33537"/>
                </a:cubicBezTo>
                <a:cubicBezTo>
                  <a:pt x="4892070" y="92563"/>
                  <a:pt x="5075278" y="273107"/>
                  <a:pt x="5119782" y="497005"/>
                </a:cubicBezTo>
                <a:cubicBezTo>
                  <a:pt x="5318748" y="546290"/>
                  <a:pt x="5484524" y="671619"/>
                  <a:pt x="5574223" y="840535"/>
                </a:cubicBezTo>
                <a:cubicBezTo>
                  <a:pt x="5663922" y="1009489"/>
                  <a:pt x="5668771" y="1205473"/>
                  <a:pt x="5587499" y="1377931"/>
                </a:cubicBezTo>
                <a:cubicBezTo>
                  <a:pt x="5783463" y="1609530"/>
                  <a:pt x="5829294" y="1918137"/>
                  <a:pt x="5707906" y="2188549"/>
                </a:cubicBezTo>
                <a:cubicBezTo>
                  <a:pt x="5586518" y="2458998"/>
                  <a:pt x="5316150" y="2650631"/>
                  <a:pt x="4997701" y="2691984"/>
                </a:cubicBezTo>
                <a:cubicBezTo>
                  <a:pt x="4995449" y="2945800"/>
                  <a:pt x="4842199" y="3178709"/>
                  <a:pt x="4596940" y="3300920"/>
                </a:cubicBezTo>
                <a:cubicBezTo>
                  <a:pt x="4351682" y="3423130"/>
                  <a:pt x="4052800" y="3415584"/>
                  <a:pt x="3815449" y="3281167"/>
                </a:cubicBezTo>
                <a:cubicBezTo>
                  <a:pt x="3714321" y="3585154"/>
                  <a:pt x="3429812" y="3808822"/>
                  <a:pt x="3084695" y="3855565"/>
                </a:cubicBezTo>
                <a:cubicBezTo>
                  <a:pt x="2739636" y="3902270"/>
                  <a:pt x="2395846" y="3763695"/>
                  <a:pt x="2201960" y="3499637"/>
                </a:cubicBezTo>
                <a:cubicBezTo>
                  <a:pt x="1964263" y="3629779"/>
                  <a:pt x="1679118" y="3667282"/>
                  <a:pt x="1410713" y="3603674"/>
                </a:cubicBezTo>
                <a:cubicBezTo>
                  <a:pt x="1142366" y="3540066"/>
                  <a:pt x="913385" y="3380661"/>
                  <a:pt x="775546" y="3161498"/>
                </a:cubicBezTo>
                <a:cubicBezTo>
                  <a:pt x="532654" y="3187295"/>
                  <a:pt x="297843" y="3073055"/>
                  <a:pt x="187653" y="2875416"/>
                </a:cubicBezTo>
                <a:cubicBezTo>
                  <a:pt x="77405" y="2677776"/>
                  <a:pt x="115270" y="2438861"/>
                  <a:pt x="282374" y="2277184"/>
                </a:cubicBezTo>
                <a:cubicBezTo>
                  <a:pt x="65745" y="2161404"/>
                  <a:pt x="-44792" y="1931614"/>
                  <a:pt x="8370" y="1707676"/>
                </a:cubicBezTo>
                <a:cubicBezTo>
                  <a:pt x="61589" y="1483739"/>
                  <a:pt x="266442" y="1316364"/>
                  <a:pt x="516203" y="1292876"/>
                </a:cubicBezTo>
                <a:lnTo>
                  <a:pt x="521110" y="1280786"/>
                </a:lnTo>
                <a:close/>
              </a:path>
              <a:path w="5772150" h="3850367">
                <a:moveTo>
                  <a:pt x="627029" y="2333130"/>
                </a:moveTo>
                <a:cubicBezTo>
                  <a:pt x="508930" y="2341524"/>
                  <a:pt x="390832" y="2316727"/>
                  <a:pt x="288550" y="2262091"/>
                </a:cubicBezTo>
              </a:path>
              <a:path w="5772150" h="3850367">
                <a:moveTo>
                  <a:pt x="925680" y="3110519"/>
                </a:moveTo>
                <a:cubicBezTo>
                  <a:pt x="878175" y="3127692"/>
                  <a:pt x="828419" y="3139127"/>
                  <a:pt x="777624" y="3144518"/>
                </a:cubicBezTo>
              </a:path>
              <a:path w="5772150" h="3850367">
                <a:moveTo>
                  <a:pt x="2201729" y="3484043"/>
                </a:moveTo>
                <a:cubicBezTo>
                  <a:pt x="2165999" y="3435374"/>
                  <a:pt x="2136100" y="3383394"/>
                  <a:pt x="2112491" y="3328950"/>
                </a:cubicBezTo>
              </a:path>
              <a:path w="5772150" h="3850367">
                <a:moveTo>
                  <a:pt x="3851698" y="3097312"/>
                </a:moveTo>
                <a:cubicBezTo>
                  <a:pt x="3846445" y="3155029"/>
                  <a:pt x="3834497" y="3212053"/>
                  <a:pt x="3816084" y="3267498"/>
                </a:cubicBezTo>
              </a:path>
              <a:path w="5772150" h="3850367">
                <a:moveTo>
                  <a:pt x="4560114" y="2045854"/>
                </a:moveTo>
                <a:cubicBezTo>
                  <a:pt x="4827942" y="2164214"/>
                  <a:pt x="4996950" y="2411600"/>
                  <a:pt x="4994526" y="2681858"/>
                </a:cubicBezTo>
              </a:path>
              <a:path w="5772150" h="3850367">
                <a:moveTo>
                  <a:pt x="5584844" y="1368497"/>
                </a:moveTo>
                <a:cubicBezTo>
                  <a:pt x="5541495" y="1460521"/>
                  <a:pt x="5475288" y="1542149"/>
                  <a:pt x="5391419" y="1606989"/>
                </a:cubicBezTo>
              </a:path>
              <a:path w="5772150" h="3850367">
                <a:moveTo>
                  <a:pt x="5120647" y="483606"/>
                </a:moveTo>
                <a:cubicBezTo>
                  <a:pt x="5128036" y="520762"/>
                  <a:pt x="5131441" y="558496"/>
                  <a:pt x="5130864" y="596229"/>
                </a:cubicBezTo>
              </a:path>
              <a:path w="5772150" h="3850367">
                <a:moveTo>
                  <a:pt x="3885234" y="352232"/>
                </a:moveTo>
                <a:cubicBezTo>
                  <a:pt x="3910458" y="300290"/>
                  <a:pt x="3943821" y="251891"/>
                  <a:pt x="3984342" y="208613"/>
                </a:cubicBezTo>
              </a:path>
              <a:path w="5772150" h="3850367">
                <a:moveTo>
                  <a:pt x="2958342" y="420691"/>
                </a:moveTo>
                <a:cubicBezTo>
                  <a:pt x="2968617" y="377759"/>
                  <a:pt x="2984721" y="336137"/>
                  <a:pt x="3006367" y="296825"/>
                </a:cubicBezTo>
              </a:path>
              <a:path w="5772150" h="3850367">
                <a:moveTo>
                  <a:pt x="1870581" y="462776"/>
                </a:moveTo>
                <a:cubicBezTo>
                  <a:pt x="1933613" y="496312"/>
                  <a:pt x="1991969" y="536664"/>
                  <a:pt x="2044265" y="582946"/>
                </a:cubicBezTo>
              </a:path>
              <a:path w="5772150" h="3850367">
                <a:moveTo>
                  <a:pt x="551413" y="1407271"/>
                </a:moveTo>
                <a:cubicBezTo>
                  <a:pt x="537676" y="1365918"/>
                  <a:pt x="527517" y="1323641"/>
                  <a:pt x="521110" y="1280825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BCF31966-1B7E-E29B-B006-047CFD1BE424}"/>
              </a:ext>
            </a:extLst>
          </p:cNvPr>
          <p:cNvSpPr/>
          <p:nvPr/>
        </p:nvSpPr>
        <p:spPr>
          <a:xfrm>
            <a:off x="6755378" y="1033687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close/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close/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77C06E36-5E66-D53F-357C-8781F1E9A7AA}"/>
              </a:ext>
            </a:extLst>
          </p:cNvPr>
          <p:cNvSpPr/>
          <p:nvPr/>
        </p:nvSpPr>
        <p:spPr>
          <a:xfrm>
            <a:off x="6683940" y="5009576"/>
            <a:ext cx="457200" cy="357537"/>
          </a:xfrm>
          <a:custGeom>
            <a:avLst/>
            <a:gdLst/>
            <a:ahLst/>
            <a:cxnLst/>
            <a:rect l="l" t="t" r="r" b="b"/>
            <a:pathLst>
              <a:path w="457200" h="355700">
                <a:moveTo>
                  <a:pt x="448943" y="3383"/>
                </a:moveTo>
                <a:cubicBezTo>
                  <a:pt x="454100" y="6954"/>
                  <a:pt x="457200" y="12830"/>
                  <a:pt x="457200" y="19098"/>
                </a:cubicBezTo>
                <a:lnTo>
                  <a:pt x="457200" y="285798"/>
                </a:lnTo>
                <a:cubicBezTo>
                  <a:pt x="457200" y="293737"/>
                  <a:pt x="452281" y="300801"/>
                  <a:pt x="444897" y="303579"/>
                </a:cubicBezTo>
                <a:lnTo>
                  <a:pt x="311545" y="354380"/>
                </a:lnTo>
                <a:cubicBezTo>
                  <a:pt x="307417" y="355966"/>
                  <a:pt x="302895" y="356048"/>
                  <a:pt x="298766" y="354618"/>
                </a:cubicBezTo>
                <a:lnTo>
                  <a:pt x="152796" y="306040"/>
                </a:lnTo>
                <a:lnTo>
                  <a:pt x="25795" y="354458"/>
                </a:lnTo>
                <a:cubicBezTo>
                  <a:pt x="19920" y="356681"/>
                  <a:pt x="13332" y="355888"/>
                  <a:pt x="8175" y="352313"/>
                </a:cubicBezTo>
                <a:cubicBezTo>
                  <a:pt x="3018" y="348742"/>
                  <a:pt x="0" y="342866"/>
                  <a:pt x="0" y="336599"/>
                </a:cubicBezTo>
                <a:lnTo>
                  <a:pt x="0" y="69899"/>
                </a:lnTo>
                <a:cubicBezTo>
                  <a:pt x="0" y="61959"/>
                  <a:pt x="4842" y="54895"/>
                  <a:pt x="12303" y="52117"/>
                </a:cubicBezTo>
                <a:lnTo>
                  <a:pt x="145655" y="1316"/>
                </a:lnTo>
                <a:cubicBezTo>
                  <a:pt x="149783" y="-270"/>
                  <a:pt x="154305" y="-352"/>
                  <a:pt x="158434" y="1078"/>
                </a:cubicBezTo>
                <a:lnTo>
                  <a:pt x="304404" y="49656"/>
                </a:lnTo>
                <a:lnTo>
                  <a:pt x="431405" y="1238"/>
                </a:lnTo>
                <a:cubicBezTo>
                  <a:pt x="437280" y="-985"/>
                  <a:pt x="443868" y="-192"/>
                  <a:pt x="449025" y="3383"/>
                </a:cubicBezTo>
                <a:lnTo>
                  <a:pt x="448943" y="3383"/>
                </a:lnTo>
                <a:close/>
                <a:moveTo>
                  <a:pt x="38098" y="82995"/>
                </a:moveTo>
                <a:lnTo>
                  <a:pt x="38098" y="308897"/>
                </a:lnTo>
                <a:lnTo>
                  <a:pt x="133347" y="272622"/>
                </a:lnTo>
                <a:lnTo>
                  <a:pt x="133347" y="46721"/>
                </a:lnTo>
                <a:lnTo>
                  <a:pt x="38098" y="82995"/>
                </a:lnTo>
                <a:close/>
                <a:moveTo>
                  <a:pt x="285750" y="310166"/>
                </a:moveTo>
                <a:lnTo>
                  <a:pt x="285750" y="83629"/>
                </a:lnTo>
                <a:lnTo>
                  <a:pt x="171450" y="45530"/>
                </a:lnTo>
                <a:lnTo>
                  <a:pt x="171450" y="272068"/>
                </a:lnTo>
                <a:lnTo>
                  <a:pt x="285750" y="310166"/>
                </a:lnTo>
                <a:close/>
                <a:moveTo>
                  <a:pt x="323848" y="308978"/>
                </a:moveTo>
                <a:lnTo>
                  <a:pt x="419097" y="272704"/>
                </a:lnTo>
                <a:lnTo>
                  <a:pt x="419097" y="46803"/>
                </a:lnTo>
                <a:lnTo>
                  <a:pt x="323848" y="82999"/>
                </a:lnTo>
                <a:lnTo>
                  <a:pt x="323848" y="308900"/>
                </a:lnTo>
                <a:lnTo>
                  <a:pt x="323848" y="308978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E41F4FEE-9670-C750-219C-5D26E9FD452A}"/>
              </a:ext>
            </a:extLst>
          </p:cNvPr>
          <p:cNvSpPr/>
          <p:nvPr/>
        </p:nvSpPr>
        <p:spPr>
          <a:xfrm>
            <a:off x="6683940" y="3251200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06401" y="38099"/>
                </a:moveTo>
                <a:cubicBezTo>
                  <a:pt x="413387" y="38099"/>
                  <a:pt x="419102" y="43813"/>
                  <a:pt x="419102" y="50797"/>
                </a:cubicBezTo>
                <a:lnTo>
                  <a:pt x="419102" y="304799"/>
                </a:lnTo>
                <a:cubicBezTo>
                  <a:pt x="419102" y="311783"/>
                  <a:pt x="413387" y="317497"/>
                  <a:pt x="406401" y="317497"/>
                </a:cubicBezTo>
                <a:lnTo>
                  <a:pt x="50799" y="317497"/>
                </a:lnTo>
                <a:cubicBezTo>
                  <a:pt x="43813" y="317497"/>
                  <a:pt x="38098" y="311783"/>
                  <a:pt x="38098" y="304799"/>
                </a:cubicBezTo>
                <a:lnTo>
                  <a:pt x="38098" y="50797"/>
                </a:lnTo>
                <a:cubicBezTo>
                  <a:pt x="38098" y="43813"/>
                  <a:pt x="43813" y="38099"/>
                  <a:pt x="50799" y="38099"/>
                </a:cubicBezTo>
                <a:lnTo>
                  <a:pt x="406401" y="38099"/>
                </a:lnTo>
                <a:close/>
                <a:moveTo>
                  <a:pt x="50799" y="0"/>
                </a:moveTo>
                <a:cubicBezTo>
                  <a:pt x="22782" y="0"/>
                  <a:pt x="0" y="22780"/>
                  <a:pt x="0" y="50801"/>
                </a:cubicBezTo>
                <a:lnTo>
                  <a:pt x="0" y="304803"/>
                </a:lnTo>
                <a:cubicBezTo>
                  <a:pt x="0" y="332820"/>
                  <a:pt x="22782" y="355604"/>
                  <a:pt x="50799" y="355604"/>
                </a:cubicBezTo>
                <a:lnTo>
                  <a:pt x="406401" y="355604"/>
                </a:lnTo>
                <a:cubicBezTo>
                  <a:pt x="434418" y="355604"/>
                  <a:pt x="457200" y="332824"/>
                  <a:pt x="457200" y="304803"/>
                </a:cubicBezTo>
                <a:lnTo>
                  <a:pt x="457200" y="50801"/>
                </a:lnTo>
                <a:cubicBezTo>
                  <a:pt x="457200" y="22783"/>
                  <a:pt x="434418" y="0"/>
                  <a:pt x="406401" y="0"/>
                </a:cubicBezTo>
                <a:lnTo>
                  <a:pt x="50799" y="0"/>
                </a:lnTo>
                <a:close/>
                <a:moveTo>
                  <a:pt x="177801" y="292101"/>
                </a:moveTo>
                <a:cubicBezTo>
                  <a:pt x="240926" y="292101"/>
                  <a:pt x="292101" y="240926"/>
                  <a:pt x="292101" y="177800"/>
                </a:cubicBezTo>
                <a:cubicBezTo>
                  <a:pt x="292101" y="114674"/>
                  <a:pt x="240926" y="63500"/>
                  <a:pt x="177801" y="63500"/>
                </a:cubicBezTo>
                <a:cubicBezTo>
                  <a:pt x="114675" y="63500"/>
                  <a:pt x="63501" y="114674"/>
                  <a:pt x="63501" y="177800"/>
                </a:cubicBezTo>
                <a:cubicBezTo>
                  <a:pt x="63501" y="240926"/>
                  <a:pt x="114675" y="292101"/>
                  <a:pt x="177801" y="292101"/>
                </a:cubicBezTo>
                <a:lnTo>
                  <a:pt x="177801" y="292101"/>
                </a:lnTo>
                <a:close/>
                <a:moveTo>
                  <a:pt x="177801" y="152400"/>
                </a:moveTo>
                <a:cubicBezTo>
                  <a:pt x="191827" y="152400"/>
                  <a:pt x="203203" y="163772"/>
                  <a:pt x="203203" y="177800"/>
                </a:cubicBezTo>
                <a:cubicBezTo>
                  <a:pt x="203203" y="191828"/>
                  <a:pt x="191832" y="203201"/>
                  <a:pt x="177801" y="203201"/>
                </a:cubicBezTo>
                <a:cubicBezTo>
                  <a:pt x="163774" y="203201"/>
                  <a:pt x="152398" y="191828"/>
                  <a:pt x="152398" y="177800"/>
                </a:cubicBezTo>
                <a:cubicBezTo>
                  <a:pt x="152398" y="163772"/>
                  <a:pt x="163769" y="152400"/>
                  <a:pt x="177801" y="152400"/>
                </a:cubicBezTo>
                <a:close/>
                <a:moveTo>
                  <a:pt x="393699" y="82549"/>
                </a:moveTo>
                <a:cubicBezTo>
                  <a:pt x="393699" y="71991"/>
                  <a:pt x="385205" y="63499"/>
                  <a:pt x="374648" y="63499"/>
                </a:cubicBezTo>
                <a:cubicBezTo>
                  <a:pt x="364091" y="63499"/>
                  <a:pt x="355596" y="71991"/>
                  <a:pt x="355596" y="82549"/>
                </a:cubicBezTo>
                <a:lnTo>
                  <a:pt x="355596" y="190260"/>
                </a:lnTo>
                <a:cubicBezTo>
                  <a:pt x="355596" y="195580"/>
                  <a:pt x="354248" y="200818"/>
                  <a:pt x="351706" y="205501"/>
                </a:cubicBezTo>
                <a:lnTo>
                  <a:pt x="319798" y="264001"/>
                </a:lnTo>
                <a:cubicBezTo>
                  <a:pt x="314796" y="273208"/>
                  <a:pt x="318129" y="284797"/>
                  <a:pt x="327419" y="289878"/>
                </a:cubicBezTo>
                <a:cubicBezTo>
                  <a:pt x="336705" y="294960"/>
                  <a:pt x="348217" y="291546"/>
                  <a:pt x="353297" y="282258"/>
                </a:cubicBezTo>
                <a:lnTo>
                  <a:pt x="385205" y="223758"/>
                </a:lnTo>
                <a:cubicBezTo>
                  <a:pt x="390760" y="213520"/>
                  <a:pt x="393699" y="202009"/>
                  <a:pt x="393699" y="190342"/>
                </a:cubicBezTo>
                <a:lnTo>
                  <a:pt x="393699" y="82549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D14453-D393-D5A8-D916-B05AC9B55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77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35ABEE8-27C4-CE06-FEBC-DFC63AD5B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03800"/>
            <a:ext cx="4343400" cy="18542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0" y="587141"/>
            <a:ext cx="12192000" cy="530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GROWING UP</a:t>
            </a:r>
            <a:endParaRPr lang="en-US" sz="4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FA26E1-5949-A682-5FCD-1617E03C614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3400" y="5003800"/>
            <a:ext cx="3524250" cy="1854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8BFCC6-4FF6-D347-763B-8D9BBB174B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7650" y="5003800"/>
            <a:ext cx="4324350" cy="1854200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445223" y="1540044"/>
            <a:ext cx="3524250" cy="3673482"/>
          </a:xfrm>
          <a:custGeom>
            <a:avLst/>
            <a:gdLst/>
            <a:ahLst/>
            <a:cxnLst/>
            <a:rect l="l" t="t" r="r" b="b"/>
            <a:pathLst>
              <a:path w="3657600" h="3940526">
                <a:moveTo>
                  <a:pt x="2966204" y="265670"/>
                </a:moveTo>
                <a:cubicBezTo>
                  <a:pt x="2624438" y="101666"/>
                  <a:pt x="2098585" y="12570"/>
                  <a:pt x="1721084" y="13280"/>
                </a:cubicBezTo>
                <a:cubicBezTo>
                  <a:pt x="1523500" y="13634"/>
                  <a:pt x="1302727" y="-18166"/>
                  <a:pt x="1108033" y="15407"/>
                </a:cubicBezTo>
                <a:cubicBezTo>
                  <a:pt x="830934" y="63127"/>
                  <a:pt x="750503" y="133820"/>
                  <a:pt x="681960" y="198878"/>
                </a:cubicBezTo>
                <a:cubicBezTo>
                  <a:pt x="482437" y="388339"/>
                  <a:pt x="260055" y="696921"/>
                  <a:pt x="155448" y="948248"/>
                </a:cubicBezTo>
                <a:cubicBezTo>
                  <a:pt x="4828" y="1309870"/>
                  <a:pt x="-28968" y="1837625"/>
                  <a:pt x="22531" y="2228565"/>
                </a:cubicBezTo>
                <a:cubicBezTo>
                  <a:pt x="81747" y="2677154"/>
                  <a:pt x="236866" y="3176261"/>
                  <a:pt x="619524" y="3416279"/>
                </a:cubicBezTo>
                <a:cubicBezTo>
                  <a:pt x="960669" y="3630131"/>
                  <a:pt x="1376135" y="3830191"/>
                  <a:pt x="1773241" y="3917868"/>
                </a:cubicBezTo>
                <a:cubicBezTo>
                  <a:pt x="2560722" y="4091803"/>
                  <a:pt x="3383938" y="3231744"/>
                  <a:pt x="3579949" y="2432526"/>
                </a:cubicBezTo>
                <a:cubicBezTo>
                  <a:pt x="3751783" y="1731231"/>
                  <a:pt x="3676181" y="605698"/>
                  <a:pt x="2966570" y="265670"/>
                </a:cubicBezTo>
                <a:lnTo>
                  <a:pt x="2966204" y="265670"/>
                </a:lnTo>
                <a:close/>
              </a:path>
            </a:pathLst>
          </a:custGeom>
          <a:solidFill>
            <a:srgbClr val="FCD9D5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210051" y="1540042"/>
            <a:ext cx="3683722" cy="3673483"/>
          </a:xfrm>
          <a:custGeom>
            <a:avLst/>
            <a:gdLst/>
            <a:ahLst/>
            <a:cxnLst/>
            <a:rect l="l" t="t" r="r" b="b"/>
            <a:pathLst>
              <a:path w="3657600" h="3940526">
                <a:moveTo>
                  <a:pt x="2966204" y="265670"/>
                </a:moveTo>
                <a:cubicBezTo>
                  <a:pt x="2624438" y="101666"/>
                  <a:pt x="2098585" y="12570"/>
                  <a:pt x="1721084" y="13280"/>
                </a:cubicBezTo>
                <a:cubicBezTo>
                  <a:pt x="1523500" y="13634"/>
                  <a:pt x="1302727" y="-18166"/>
                  <a:pt x="1108033" y="15407"/>
                </a:cubicBezTo>
                <a:cubicBezTo>
                  <a:pt x="830934" y="63127"/>
                  <a:pt x="750503" y="133820"/>
                  <a:pt x="681960" y="198878"/>
                </a:cubicBezTo>
                <a:cubicBezTo>
                  <a:pt x="482437" y="388339"/>
                  <a:pt x="260055" y="696921"/>
                  <a:pt x="155448" y="948248"/>
                </a:cubicBezTo>
                <a:cubicBezTo>
                  <a:pt x="4828" y="1309870"/>
                  <a:pt x="-28968" y="1837625"/>
                  <a:pt x="22531" y="2228565"/>
                </a:cubicBezTo>
                <a:cubicBezTo>
                  <a:pt x="81747" y="2677154"/>
                  <a:pt x="236866" y="3176261"/>
                  <a:pt x="619524" y="3416279"/>
                </a:cubicBezTo>
                <a:cubicBezTo>
                  <a:pt x="960669" y="3630131"/>
                  <a:pt x="1376135" y="3830191"/>
                  <a:pt x="1773241" y="3917868"/>
                </a:cubicBezTo>
                <a:cubicBezTo>
                  <a:pt x="2560722" y="4091803"/>
                  <a:pt x="3383938" y="3231744"/>
                  <a:pt x="3579949" y="2432526"/>
                </a:cubicBezTo>
                <a:cubicBezTo>
                  <a:pt x="3751783" y="1731231"/>
                  <a:pt x="3676181" y="605698"/>
                  <a:pt x="2966570" y="265670"/>
                </a:cubicBezTo>
                <a:lnTo>
                  <a:pt x="2966204" y="265670"/>
                </a:lnTo>
                <a:close/>
              </a:path>
            </a:pathLst>
          </a:custGeom>
          <a:solidFill>
            <a:srgbClr val="F5C9E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108228" y="1540042"/>
            <a:ext cx="3524250" cy="3673484"/>
          </a:xfrm>
          <a:custGeom>
            <a:avLst/>
            <a:gdLst/>
            <a:ahLst/>
            <a:cxnLst/>
            <a:rect l="l" t="t" r="r" b="b"/>
            <a:pathLst>
              <a:path w="3657600" h="3940526">
                <a:moveTo>
                  <a:pt x="2966204" y="265670"/>
                </a:moveTo>
                <a:cubicBezTo>
                  <a:pt x="2624438" y="101666"/>
                  <a:pt x="2098585" y="12570"/>
                  <a:pt x="1721084" y="13280"/>
                </a:cubicBezTo>
                <a:cubicBezTo>
                  <a:pt x="1523500" y="13634"/>
                  <a:pt x="1302727" y="-18166"/>
                  <a:pt x="1108033" y="15407"/>
                </a:cubicBezTo>
                <a:cubicBezTo>
                  <a:pt x="830934" y="63127"/>
                  <a:pt x="750503" y="133820"/>
                  <a:pt x="681960" y="198878"/>
                </a:cubicBezTo>
                <a:cubicBezTo>
                  <a:pt x="482437" y="388339"/>
                  <a:pt x="260055" y="696921"/>
                  <a:pt x="155448" y="948248"/>
                </a:cubicBezTo>
                <a:cubicBezTo>
                  <a:pt x="4828" y="1309870"/>
                  <a:pt x="-28968" y="1837625"/>
                  <a:pt x="22531" y="2228565"/>
                </a:cubicBezTo>
                <a:cubicBezTo>
                  <a:pt x="81747" y="2677154"/>
                  <a:pt x="236866" y="3176261"/>
                  <a:pt x="619524" y="3416279"/>
                </a:cubicBezTo>
                <a:cubicBezTo>
                  <a:pt x="960669" y="3630131"/>
                  <a:pt x="1376135" y="3830191"/>
                  <a:pt x="1773241" y="3917868"/>
                </a:cubicBezTo>
                <a:cubicBezTo>
                  <a:pt x="2560722" y="4091803"/>
                  <a:pt x="3383938" y="3231744"/>
                  <a:pt x="3579949" y="2432526"/>
                </a:cubicBezTo>
                <a:cubicBezTo>
                  <a:pt x="3751783" y="1731231"/>
                  <a:pt x="3676181" y="605698"/>
                  <a:pt x="2966570" y="265670"/>
                </a:cubicBezTo>
                <a:lnTo>
                  <a:pt x="2966204" y="265670"/>
                </a:lnTo>
                <a:close/>
              </a:path>
            </a:pathLst>
          </a:custGeom>
          <a:solidFill>
            <a:srgbClr val="CFD6E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4148" y="2449683"/>
            <a:ext cx="2946400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Matt attended Rosemount High School, graduating </a:t>
            </a:r>
            <a:br>
              <a:rPr lang="en-US" sz="20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</a:br>
            <a:r>
              <a:rPr lang="en-US" sz="20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 2009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22800" y="2053218"/>
            <a:ext cx="2946400" cy="2015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spcBef>
                <a:spcPts val="1400"/>
              </a:spcBef>
            </a:pPr>
            <a:r>
              <a:rPr lang="en-US" sz="2000" b="1" dirty="0"/>
              <a:t>He has described himself as a kid who was a little “weird” and a little different—and he learned to embrace those parts of himself.</a:t>
            </a:r>
          </a:p>
        </p:txBody>
      </p:sp>
      <p:sp>
        <p:nvSpPr>
          <p:cNvPr id="11" name="Text 9"/>
          <p:cNvSpPr/>
          <p:nvPr/>
        </p:nvSpPr>
        <p:spPr>
          <a:xfrm>
            <a:off x="8397153" y="2416126"/>
            <a:ext cx="2946400" cy="15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/>
              <a:t>His interests included comic books, superheroes, video games, professional wrestling, and ’80s hair metal.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6A22273-78A4-4CF8-0183-6E00CF6B67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C9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8307592-6000-7D9E-9F63-B98BA34CA1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8122769" y="3221968"/>
            <a:ext cx="3474720" cy="3200401"/>
          </a:xfrm>
          <a:custGeom>
            <a:avLst/>
            <a:gdLst/>
            <a:ahLst/>
            <a:cxnLst/>
            <a:rect l="l" t="t" r="r" b="b"/>
            <a:pathLst>
              <a:path w="3474720" h="3200400">
                <a:moveTo>
                  <a:pt x="0" y="0"/>
                </a:moveTo>
                <a:lnTo>
                  <a:pt x="3474720" y="0"/>
                </a:lnTo>
                <a:lnTo>
                  <a:pt x="3474720" y="3200400"/>
                </a:lnTo>
                <a:lnTo>
                  <a:pt x="0" y="3200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01502" y="3191486"/>
            <a:ext cx="3474720" cy="3200401"/>
          </a:xfrm>
          <a:custGeom>
            <a:avLst/>
            <a:gdLst/>
            <a:ahLst/>
            <a:cxnLst/>
            <a:rect l="l" t="t" r="r" b="b"/>
            <a:pathLst>
              <a:path w="3474720" h="3200400">
                <a:moveTo>
                  <a:pt x="0" y="0"/>
                </a:moveTo>
                <a:lnTo>
                  <a:pt x="3474720" y="0"/>
                </a:lnTo>
                <a:lnTo>
                  <a:pt x="3474720" y="3200400"/>
                </a:lnTo>
                <a:lnTo>
                  <a:pt x="0" y="3200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0235" y="3191486"/>
            <a:ext cx="3474720" cy="3200401"/>
          </a:xfrm>
          <a:custGeom>
            <a:avLst/>
            <a:gdLst/>
            <a:ahLst/>
            <a:cxnLst/>
            <a:rect l="l" t="t" r="r" b="b"/>
            <a:pathLst>
              <a:path w="3474720" h="3200400">
                <a:moveTo>
                  <a:pt x="0" y="0"/>
                </a:moveTo>
                <a:lnTo>
                  <a:pt x="3474720" y="0"/>
                </a:lnTo>
                <a:lnTo>
                  <a:pt x="3474720" y="3200400"/>
                </a:lnTo>
                <a:lnTo>
                  <a:pt x="0" y="3200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86986" y="3939650"/>
            <a:ext cx="3061217" cy="116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Nur-D </a:t>
            </a:r>
            <a:r>
              <a:rPr lang="en-US" sz="2000" b="1" dirty="0"/>
              <a:t>uses hip-hop, humor, poetry, and storytelling to share ideas and connect with people.</a:t>
            </a:r>
            <a:r>
              <a:rPr lang="en-US" sz="20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endParaRPr lang="en-US" sz="2000" b="1" dirty="0"/>
          </a:p>
        </p:txBody>
      </p:sp>
      <p:sp>
        <p:nvSpPr>
          <p:cNvPr id="14" name="Text 12"/>
          <p:cNvSpPr/>
          <p:nvPr/>
        </p:nvSpPr>
        <p:spPr>
          <a:xfrm>
            <a:off x="8309597" y="3672708"/>
            <a:ext cx="3101064" cy="1975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/>
              <a:t>Rather than trying to fit into someone else’s idea of what an artist should be, NUR-D has built a style that is uniquely his own.</a:t>
            </a:r>
          </a:p>
        </p:txBody>
      </p:sp>
      <p:sp>
        <p:nvSpPr>
          <p:cNvPr id="15" name="Text 13"/>
          <p:cNvSpPr/>
          <p:nvPr/>
        </p:nvSpPr>
        <p:spPr>
          <a:xfrm>
            <a:off x="4711605" y="3852732"/>
            <a:ext cx="2945130" cy="1615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/>
              <a:t>His music often explores identity, joy, community, belonging, and what it means to be yourself.</a:t>
            </a:r>
          </a:p>
        </p:txBody>
      </p:sp>
      <p:sp>
        <p:nvSpPr>
          <p:cNvPr id="19" name="Text 17"/>
          <p:cNvSpPr/>
          <p:nvPr/>
        </p:nvSpPr>
        <p:spPr>
          <a:xfrm>
            <a:off x="0" y="435631"/>
            <a:ext cx="12191999" cy="54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FINDING HIS VOICE</a:t>
            </a:r>
            <a:endParaRPr lang="en-US" sz="4800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FEC3061D-305B-D90B-0011-08EBE8AC980C}"/>
              </a:ext>
            </a:extLst>
          </p:cNvPr>
          <p:cNvSpPr/>
          <p:nvPr/>
        </p:nvSpPr>
        <p:spPr>
          <a:xfrm>
            <a:off x="-1162014" y="-384350"/>
            <a:ext cx="3255546" cy="2469094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5CA31AE2-EE32-1F4E-2365-DC48616A2554}"/>
              </a:ext>
            </a:extLst>
          </p:cNvPr>
          <p:cNvSpPr/>
          <p:nvPr/>
        </p:nvSpPr>
        <p:spPr>
          <a:xfrm>
            <a:off x="10420750" y="-591745"/>
            <a:ext cx="2816596" cy="2597121"/>
          </a:xfrm>
          <a:prstGeom prst="rect">
            <a:avLst/>
          </a:prstGeom>
          <a:blipFill>
            <a:blip r:embed="rId6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78A38BD-D2BF-6610-53B8-769A412794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48010" y="4827856"/>
            <a:ext cx="2420322" cy="4060288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1918" y="1787802"/>
            <a:ext cx="3219450" cy="79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/>
              <a:t>Storytelling is at the heart of NUR-D’s work</a:t>
            </a:r>
            <a:r>
              <a:rPr lang="en-US" sz="2000" dirty="0"/>
              <a:t>.</a:t>
            </a:r>
          </a:p>
        </p:txBody>
      </p:sp>
      <p:sp>
        <p:nvSpPr>
          <p:cNvPr id="5" name="Text 3"/>
          <p:cNvSpPr/>
          <p:nvPr/>
        </p:nvSpPr>
        <p:spPr>
          <a:xfrm>
            <a:off x="661918" y="559580"/>
            <a:ext cx="8793325" cy="1270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Nur-D AS A STORYTELLER</a:t>
            </a:r>
            <a:endParaRPr lang="en-US" sz="48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FDC78E0-1F4E-5127-85FE-B3CC20F0EBB6}"/>
              </a:ext>
            </a:extLst>
          </p:cNvPr>
          <p:cNvSpPr/>
          <p:nvPr/>
        </p:nvSpPr>
        <p:spPr>
          <a:xfrm>
            <a:off x="3881368" y="2809107"/>
            <a:ext cx="3219450" cy="1587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/>
              <a:t>Through music and performance, he tells stories about his experiences, the people around him, and the world he sees.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DD790CF8-7316-4B6A-31AA-5837797D43C5}"/>
              </a:ext>
            </a:extLst>
          </p:cNvPr>
          <p:cNvSpPr/>
          <p:nvPr/>
        </p:nvSpPr>
        <p:spPr>
          <a:xfrm>
            <a:off x="7428560" y="4827856"/>
            <a:ext cx="3219450" cy="1332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sz="2000" b="1" dirty="0"/>
              <a:t>His work reminds us that stories do not have to look or sound one particular way.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CCBE7EB-BB2E-3CDA-B558-8B5338364DF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893418"/>
            <a:ext cx="3553626" cy="4060288"/>
          </a:xfrm>
          <a:prstGeom prst="rect">
            <a:avLst/>
          </a:prstGeom>
        </p:spPr>
      </p:pic>
      <p:sp>
        <p:nvSpPr>
          <p:cNvPr id="14" name="Text 12"/>
          <p:cNvSpPr/>
          <p:nvPr/>
        </p:nvSpPr>
        <p:spPr>
          <a:xfrm>
            <a:off x="-883997" y="5685893"/>
            <a:ext cx="1767993" cy="1847248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CED143B-F224-4E10-22E9-B92280972AA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28560" y="1787802"/>
            <a:ext cx="4763440" cy="28121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62141BD-CEFF-EE07-47ED-79055425A3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79593" y="1506145"/>
            <a:ext cx="2420322" cy="406638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51581" y="1611981"/>
            <a:ext cx="7986628" cy="1437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0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WHY THE NAME Nur-D?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51581" y="2674300"/>
            <a:ext cx="8230528" cy="4066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/>
              <a:t>The name Nur-D is part of Matt’s identity as an artist.</a:t>
            </a:r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He has embraced being a little different and being unapologetically himself.</a:t>
            </a:r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Instead of hiding the things that make him “nerdy,” he celebrates them.</a:t>
            </a:r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Being yourself can be a form of resistance.</a:t>
            </a:r>
          </a:p>
        </p:txBody>
      </p:sp>
      <p:sp>
        <p:nvSpPr>
          <p:cNvPr id="13" name="Text 11"/>
          <p:cNvSpPr/>
          <p:nvPr/>
        </p:nvSpPr>
        <p:spPr>
          <a:xfrm>
            <a:off x="7764288" y="-395267"/>
            <a:ext cx="5630610" cy="4303464"/>
          </a:xfrm>
          <a:custGeom>
            <a:avLst/>
            <a:gdLst/>
            <a:ahLst/>
            <a:cxnLst/>
            <a:rect l="l" t="t" r="r" b="b"/>
            <a:pathLst>
              <a:path w="4303464" h="4303464">
                <a:moveTo>
                  <a:pt x="2151732" y="0"/>
                </a:moveTo>
                <a:lnTo>
                  <a:pt x="2151732" y="0"/>
                </a:lnTo>
                <a:lnTo>
                  <a:pt x="2213487" y="6326"/>
                </a:lnTo>
                <a:cubicBezTo>
                  <a:pt x="2274553" y="18935"/>
                  <a:pt x="2332564" y="50480"/>
                  <a:pt x="2378094" y="100959"/>
                </a:cubicBezTo>
                <a:lnTo>
                  <a:pt x="2541195" y="281748"/>
                </a:lnTo>
                <a:cubicBezTo>
                  <a:pt x="2618227" y="367129"/>
                  <a:pt x="2736056" y="402030"/>
                  <a:pt x="2846612" y="372207"/>
                </a:cubicBezTo>
                <a:lnTo>
                  <a:pt x="3080721" y="309075"/>
                </a:lnTo>
                <a:cubicBezTo>
                  <a:pt x="3255011" y="262081"/>
                  <a:pt x="3431582" y="376553"/>
                  <a:pt x="3461620" y="556008"/>
                </a:cubicBezTo>
                <a:lnTo>
                  <a:pt x="3501944" y="797045"/>
                </a:lnTo>
                <a:cubicBezTo>
                  <a:pt x="3520965" y="910914"/>
                  <a:pt x="3601397" y="1004515"/>
                  <a:pt x="3710403" y="1039760"/>
                </a:cubicBezTo>
                <a:lnTo>
                  <a:pt x="3941155" y="1114339"/>
                </a:lnTo>
                <a:cubicBezTo>
                  <a:pt x="4112949" y="1169854"/>
                  <a:pt x="4200181" y="1362477"/>
                  <a:pt x="4129260" y="1529795"/>
                </a:cubicBezTo>
                <a:lnTo>
                  <a:pt x="4034024" y="1754565"/>
                </a:lnTo>
                <a:cubicBezTo>
                  <a:pt x="3989053" y="1860732"/>
                  <a:pt x="4006525" y="1983337"/>
                  <a:pt x="4079339" y="2072419"/>
                </a:cubicBezTo>
                <a:lnTo>
                  <a:pt x="4233490" y="2260997"/>
                </a:lnTo>
                <a:cubicBezTo>
                  <a:pt x="4348263" y="2401419"/>
                  <a:pt x="4318397" y="2610998"/>
                  <a:pt x="4169067" y="2713119"/>
                </a:cubicBezTo>
                <a:lnTo>
                  <a:pt x="3968482" y="2850270"/>
                </a:lnTo>
                <a:cubicBezTo>
                  <a:pt x="3873720" y="2915037"/>
                  <a:pt x="3822724" y="3027745"/>
                  <a:pt x="3836237" y="3142389"/>
                </a:cubicBezTo>
                <a:lnTo>
                  <a:pt x="3864855" y="3385148"/>
                </a:lnTo>
                <a:cubicBezTo>
                  <a:pt x="3886157" y="3565850"/>
                  <a:pt x="3748704" y="3725896"/>
                  <a:pt x="3568346" y="3730329"/>
                </a:cubicBezTo>
                <a:lnTo>
                  <a:pt x="3326104" y="3736311"/>
                </a:lnTo>
                <a:cubicBezTo>
                  <a:pt x="3211675" y="3739108"/>
                  <a:pt x="3108392" y="3806113"/>
                  <a:pt x="3058300" y="3909912"/>
                </a:cubicBezTo>
                <a:lnTo>
                  <a:pt x="2952305" y="4129733"/>
                </a:lnTo>
                <a:cubicBezTo>
                  <a:pt x="2873380" y="4293394"/>
                  <a:pt x="2671978" y="4353040"/>
                  <a:pt x="2517871" y="4258407"/>
                </a:cubicBezTo>
                <a:lnTo>
                  <a:pt x="2310874" y="4131325"/>
                </a:lnTo>
                <a:cubicBezTo>
                  <a:pt x="2213099" y="4071292"/>
                  <a:pt x="2090321" y="4071292"/>
                  <a:pt x="1992547" y="4131325"/>
                </a:cubicBezTo>
                <a:lnTo>
                  <a:pt x="1785550" y="4258407"/>
                </a:lnTo>
                <a:cubicBezTo>
                  <a:pt x="1631443" y="4353040"/>
                  <a:pt x="1430041" y="4293394"/>
                  <a:pt x="1351115" y="4129733"/>
                </a:cubicBezTo>
                <a:lnTo>
                  <a:pt x="1245121" y="3909912"/>
                </a:lnTo>
                <a:cubicBezTo>
                  <a:pt x="1195072" y="3806070"/>
                  <a:pt x="1091746" y="3739108"/>
                  <a:pt x="977317" y="3736311"/>
                </a:cubicBezTo>
                <a:lnTo>
                  <a:pt x="735075" y="3730329"/>
                </a:lnTo>
                <a:cubicBezTo>
                  <a:pt x="554716" y="3725896"/>
                  <a:pt x="417264" y="3565850"/>
                  <a:pt x="438566" y="3385148"/>
                </a:cubicBezTo>
                <a:lnTo>
                  <a:pt x="467184" y="3142389"/>
                </a:lnTo>
                <a:cubicBezTo>
                  <a:pt x="480697" y="3027745"/>
                  <a:pt x="429701" y="2915080"/>
                  <a:pt x="334939" y="2850270"/>
                </a:cubicBezTo>
                <a:lnTo>
                  <a:pt x="134354" y="2713119"/>
                </a:lnTo>
                <a:cubicBezTo>
                  <a:pt x="-14976" y="2610998"/>
                  <a:pt x="-44842" y="2401419"/>
                  <a:pt x="69931" y="2260997"/>
                </a:cubicBezTo>
                <a:lnTo>
                  <a:pt x="224124" y="2072419"/>
                </a:lnTo>
                <a:cubicBezTo>
                  <a:pt x="296939" y="1983337"/>
                  <a:pt x="314411" y="1860732"/>
                  <a:pt x="269440" y="1754565"/>
                </a:cubicBezTo>
                <a:lnTo>
                  <a:pt x="174204" y="1529795"/>
                </a:lnTo>
                <a:cubicBezTo>
                  <a:pt x="103283" y="1362434"/>
                  <a:pt x="190471" y="1169854"/>
                  <a:pt x="362309" y="1114339"/>
                </a:cubicBezTo>
                <a:lnTo>
                  <a:pt x="593060" y="1039760"/>
                </a:lnTo>
                <a:cubicBezTo>
                  <a:pt x="702067" y="1004558"/>
                  <a:pt x="782456" y="910914"/>
                  <a:pt x="801520" y="797045"/>
                </a:cubicBezTo>
                <a:lnTo>
                  <a:pt x="841843" y="556008"/>
                </a:lnTo>
                <a:cubicBezTo>
                  <a:pt x="871882" y="376553"/>
                  <a:pt x="1048453" y="262081"/>
                  <a:pt x="1222743" y="309075"/>
                </a:cubicBezTo>
                <a:lnTo>
                  <a:pt x="1456851" y="372207"/>
                </a:lnTo>
                <a:cubicBezTo>
                  <a:pt x="1567407" y="402030"/>
                  <a:pt x="1685236" y="367129"/>
                  <a:pt x="1762268" y="281748"/>
                </a:cubicBezTo>
                <a:lnTo>
                  <a:pt x="1925369" y="100959"/>
                </a:lnTo>
                <a:cubicBezTo>
                  <a:pt x="1970900" y="50480"/>
                  <a:pt x="2028868" y="18935"/>
                  <a:pt x="2089977" y="6326"/>
                </a:cubicBezTo>
                <a:lnTo>
                  <a:pt x="215173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-1356478" y="-615447"/>
            <a:ext cx="2712955" cy="2121592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560450" y="5881828"/>
            <a:ext cx="2420322" cy="1452193"/>
          </a:xfrm>
          <a:prstGeom prst="rect">
            <a:avLst/>
          </a:prstGeom>
          <a:blipFill>
            <a:blip r:embed="rId6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74328A-982D-CE7D-23E3-B5DEF8FF56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7250" y="4858457"/>
            <a:ext cx="4389500" cy="3895682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75489" y="5540210"/>
            <a:ext cx="2804403" cy="3090940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802513" y="3952568"/>
            <a:ext cx="4389487" cy="2905432"/>
          </a:xfrm>
          <a:prstGeom prst="rect">
            <a:avLst/>
          </a:prstGeom>
          <a:solidFill>
            <a:srgbClr val="FFFFFF">
              <a:alpha val="87741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8737" y="4097221"/>
            <a:ext cx="3314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Joy as Resistance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51277" y="4647913"/>
            <a:ext cx="331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His message emphasizes that joy about your work can be a form of resistance</a:t>
            </a:r>
            <a:endParaRPr lang="en-US" sz="2000" b="1" dirty="0"/>
          </a:p>
        </p:txBody>
      </p:sp>
      <p:sp>
        <p:nvSpPr>
          <p:cNvPr id="7" name="Text 5"/>
          <p:cNvSpPr/>
          <p:nvPr/>
        </p:nvSpPr>
        <p:spPr>
          <a:xfrm>
            <a:off x="4453858" y="4647913"/>
            <a:ext cx="331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Staying confident in a unique creative path helps block pressure to conform</a:t>
            </a:r>
            <a:endParaRPr lang="en-US" sz="2000" b="1" dirty="0"/>
          </a:p>
        </p:txBody>
      </p:sp>
      <p:sp>
        <p:nvSpPr>
          <p:cNvPr id="8" name="Text 6"/>
          <p:cNvSpPr/>
          <p:nvPr/>
        </p:nvSpPr>
        <p:spPr>
          <a:xfrm>
            <a:off x="4449328" y="4097221"/>
            <a:ext cx="3314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Confidence in Creativity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49919" y="4097221"/>
            <a:ext cx="34743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Authenticity and Ambition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56439" y="4647913"/>
            <a:ext cx="331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0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His journey shows how authenticity can coexist with competitive ambition</a:t>
            </a:r>
            <a:endParaRPr lang="en-US" sz="2000" b="1" dirty="0"/>
          </a:p>
        </p:txBody>
      </p:sp>
      <p:sp>
        <p:nvSpPr>
          <p:cNvPr id="11" name="Text 9"/>
          <p:cNvSpPr/>
          <p:nvPr/>
        </p:nvSpPr>
        <p:spPr>
          <a:xfrm>
            <a:off x="647702" y="533402"/>
            <a:ext cx="9524997" cy="1615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RESISTENCE THROUGH UNAPOLOGETIC HAPPINESS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1004099" y="2636902"/>
            <a:ext cx="1174429" cy="1096554"/>
          </a:xfrm>
          <a:custGeom>
            <a:avLst/>
            <a:gdLst/>
            <a:ahLst/>
            <a:cxnLst/>
            <a:rect l="l" t="t" r="r" b="b"/>
            <a:pathLst>
              <a:path w="1174429" h="1096554">
                <a:moveTo>
                  <a:pt x="0" y="548277"/>
                </a:moveTo>
                <a:cubicBezTo>
                  <a:pt x="0" y="245475"/>
                  <a:pt x="262908" y="0"/>
                  <a:pt x="587215" y="0"/>
                </a:cubicBezTo>
                <a:cubicBezTo>
                  <a:pt x="911521" y="0"/>
                  <a:pt x="1174429" y="245475"/>
                  <a:pt x="1174429" y="548277"/>
                </a:cubicBezTo>
                <a:cubicBezTo>
                  <a:pt x="1174429" y="851079"/>
                  <a:pt x="911521" y="1096554"/>
                  <a:pt x="587215" y="1096554"/>
                </a:cubicBezTo>
                <a:cubicBezTo>
                  <a:pt x="262908" y="1096554"/>
                  <a:pt x="0" y="851079"/>
                  <a:pt x="0" y="548277"/>
                </a:cubicBezTo>
                <a:close/>
              </a:path>
            </a:pathLst>
          </a:custGeom>
          <a:solidFill>
            <a:srgbClr val="F5C9E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64648" y="2638799"/>
            <a:ext cx="1174429" cy="1096554"/>
          </a:xfrm>
          <a:custGeom>
            <a:avLst/>
            <a:gdLst/>
            <a:ahLst/>
            <a:cxnLst/>
            <a:rect l="l" t="t" r="r" b="b"/>
            <a:pathLst>
              <a:path w="1174429" h="1096554">
                <a:moveTo>
                  <a:pt x="0" y="548277"/>
                </a:moveTo>
                <a:cubicBezTo>
                  <a:pt x="0" y="245475"/>
                  <a:pt x="262908" y="0"/>
                  <a:pt x="587215" y="0"/>
                </a:cubicBezTo>
                <a:cubicBezTo>
                  <a:pt x="911521" y="0"/>
                  <a:pt x="1174429" y="245475"/>
                  <a:pt x="1174429" y="548277"/>
                </a:cubicBezTo>
                <a:cubicBezTo>
                  <a:pt x="1174429" y="851079"/>
                  <a:pt x="911521" y="1096554"/>
                  <a:pt x="587215" y="1096554"/>
                </a:cubicBezTo>
                <a:cubicBezTo>
                  <a:pt x="262908" y="1096554"/>
                  <a:pt x="0" y="851079"/>
                  <a:pt x="0" y="548277"/>
                </a:cubicBezTo>
                <a:close/>
              </a:path>
            </a:pathLst>
          </a:custGeom>
          <a:solidFill>
            <a:srgbClr val="F5C9E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22821" y="2636902"/>
            <a:ext cx="1174429" cy="1096554"/>
          </a:xfrm>
          <a:custGeom>
            <a:avLst/>
            <a:gdLst/>
            <a:ahLst/>
            <a:cxnLst/>
            <a:rect l="l" t="t" r="r" b="b"/>
            <a:pathLst>
              <a:path w="1174429" h="1096554">
                <a:moveTo>
                  <a:pt x="0" y="548277"/>
                </a:moveTo>
                <a:cubicBezTo>
                  <a:pt x="0" y="245475"/>
                  <a:pt x="262908" y="0"/>
                  <a:pt x="587215" y="0"/>
                </a:cubicBezTo>
                <a:cubicBezTo>
                  <a:pt x="911521" y="0"/>
                  <a:pt x="1174429" y="245475"/>
                  <a:pt x="1174429" y="548277"/>
                </a:cubicBezTo>
                <a:cubicBezTo>
                  <a:pt x="1174429" y="851079"/>
                  <a:pt x="911521" y="1096554"/>
                  <a:pt x="587215" y="1096554"/>
                </a:cubicBezTo>
                <a:cubicBezTo>
                  <a:pt x="262908" y="1096554"/>
                  <a:pt x="0" y="851079"/>
                  <a:pt x="0" y="548277"/>
                </a:cubicBezTo>
                <a:close/>
              </a:path>
            </a:pathLst>
          </a:custGeom>
          <a:solidFill>
            <a:srgbClr val="F5C9E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1156869" y="-806903"/>
            <a:ext cx="1804572" cy="1737511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762546" y="-908804"/>
            <a:ext cx="2383743" cy="3346994"/>
          </a:xfrm>
          <a:prstGeom prst="rect">
            <a:avLst/>
          </a:prstGeom>
          <a:blipFill>
            <a:blip r:embed="rId6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DE80827-0DC7-E3CA-6074-AC6C05B860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36757" y="-1207531"/>
            <a:ext cx="3454546" cy="3326627"/>
          </a:xfrm>
          <a:custGeom>
            <a:avLst/>
            <a:gdLst/>
            <a:ahLst/>
            <a:cxnLst/>
            <a:rect l="l" t="t" r="r" b="b"/>
            <a:pathLst>
              <a:path w="3454546" h="3326627">
                <a:moveTo>
                  <a:pt x="35236" y="1318309"/>
                </a:moveTo>
                <a:cubicBezTo>
                  <a:pt x="-76725" y="1830976"/>
                  <a:pt x="82909" y="2395138"/>
                  <a:pt x="447156" y="2773110"/>
                </a:cubicBezTo>
                <a:cubicBezTo>
                  <a:pt x="660647" y="2994863"/>
                  <a:pt x="936769" y="3152046"/>
                  <a:pt x="1231200" y="3242729"/>
                </a:cubicBezTo>
                <a:cubicBezTo>
                  <a:pt x="1612133" y="3360126"/>
                  <a:pt x="2039080" y="3364052"/>
                  <a:pt x="2398802" y="3192198"/>
                </a:cubicBezTo>
                <a:cubicBezTo>
                  <a:pt x="2599235" y="3096325"/>
                  <a:pt x="2772204" y="2949886"/>
                  <a:pt x="2923030" y="2786516"/>
                </a:cubicBezTo>
                <a:cubicBezTo>
                  <a:pt x="3204713" y="2482263"/>
                  <a:pt x="3421452" y="2099701"/>
                  <a:pt x="3451161" y="1686201"/>
                </a:cubicBezTo>
                <a:cubicBezTo>
                  <a:pt x="3489679" y="1152344"/>
                  <a:pt x="3196871" y="620117"/>
                  <a:pt x="2751995" y="322383"/>
                </a:cubicBezTo>
                <a:cubicBezTo>
                  <a:pt x="1735875" y="-357579"/>
                  <a:pt x="308146" y="67996"/>
                  <a:pt x="35236" y="1318010"/>
                </a:cubicBezTo>
                <a:lnTo>
                  <a:pt x="35236" y="1318309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7699" y="847223"/>
            <a:ext cx="7095419" cy="114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0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YOUR TURN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63925" y="2119096"/>
            <a:ext cx="3220720" cy="955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What makes </a:t>
            </a:r>
            <a:r>
              <a:rPr lang="en-US" sz="2400" b="1" dirty="0">
                <a:solidFill>
                  <a:srgbClr val="FF0000"/>
                </a:solidFill>
                <a:ea typeface="DM Sans" pitchFamily="34" charset="-122"/>
                <a:cs typeface="DM Sans" pitchFamily="34" charset="-120"/>
              </a:rPr>
              <a:t>YOU</a:t>
            </a:r>
            <a: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 </a:t>
            </a:r>
            <a:b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</a:br>
            <a:r>
              <a:rPr lang="en-US" sz="2400" b="1" dirty="0">
                <a:solidFill>
                  <a:srgbClr val="0A0E1C"/>
                </a:solidFill>
                <a:ea typeface="DM Sans" pitchFamily="34" charset="-122"/>
                <a:cs typeface="DM Sans" pitchFamily="34" charset="-120"/>
              </a:rPr>
              <a:t>who you are?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412896" y="2799531"/>
            <a:ext cx="33662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sz="2400" b="1" dirty="0"/>
              <a:t>What are the experiences, people, interests, places, and ideas that have shaped your story?</a:t>
            </a:r>
          </a:p>
        </p:txBody>
      </p:sp>
      <p:sp>
        <p:nvSpPr>
          <p:cNvPr id="9" name="Text 7"/>
          <p:cNvSpPr/>
          <p:nvPr/>
        </p:nvSpPr>
        <p:spPr>
          <a:xfrm>
            <a:off x="8503688" y="4968466"/>
            <a:ext cx="33662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sz="2400" b="1" dirty="0"/>
              <a:t>Your story doesn't have to look like anyone else's.</a:t>
            </a:r>
          </a:p>
        </p:txBody>
      </p:sp>
      <p:sp>
        <p:nvSpPr>
          <p:cNvPr id="10" name="Text 8"/>
          <p:cNvSpPr/>
          <p:nvPr/>
        </p:nvSpPr>
        <p:spPr>
          <a:xfrm>
            <a:off x="10186791" y="-66679"/>
            <a:ext cx="2383743" cy="2286198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1A7C17E7-A2A0-7CC1-2FD2-E728784136FA}"/>
              </a:ext>
            </a:extLst>
          </p:cNvPr>
          <p:cNvSpPr/>
          <p:nvPr/>
        </p:nvSpPr>
        <p:spPr>
          <a:xfrm>
            <a:off x="257211" y="5197066"/>
            <a:ext cx="3627434" cy="3889585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7C988A-578A-240B-595D-7A89D61192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37" y="6533317"/>
            <a:ext cx="2788926" cy="234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425</Words>
  <Application>Microsoft Macintosh PowerPoint</Application>
  <PresentationFormat>Widescreen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DM Sans</vt:lpstr>
      <vt:lpstr>Arial</vt:lpstr>
      <vt:lpstr>Rubik Dirt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Emma Jirele</cp:lastModifiedBy>
  <cp:revision>3</cp:revision>
  <dcterms:created xsi:type="dcterms:W3CDTF">2026-09-18T15:08:46Z</dcterms:created>
  <dcterms:modified xsi:type="dcterms:W3CDTF">2026-09-30T18:50:11Z</dcterms:modified>
</cp:coreProperties>
</file>